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0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208B401-0F92-462D-AA95-E00EDF41D588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0013B84-C180-4BCF-9F75-F5F9FF6901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79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54C8-790C-4841-9369-5E1D4F94D3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96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0103-D9BD-44AF-A328-38BB96FC4EFD}" type="datetimeFigureOut">
              <a:rPr lang="cs-CZ" smtClean="0"/>
              <a:pPr/>
              <a:t>19.08.2024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F5DB8-FE5C-4372-B6AF-88146BDD7E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 dip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179512"/>
            <a:ext cx="790471" cy="8049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08720" y="59181"/>
            <a:ext cx="5256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Divadelní spolek DIPONA a Obecní úřad Louňovice vás zvou na představení </a:t>
            </a:r>
          </a:p>
          <a:p>
            <a:pPr algn="ctr"/>
            <a:endParaRPr lang="cs-CZ" sz="12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letní scéně v restauraci „U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Henců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Divadelní představení </a:t>
            </a:r>
          </a:p>
        </p:txBody>
      </p:sp>
      <p:pic>
        <p:nvPicPr>
          <p:cNvPr id="18" name="Picture 2" descr="louerdef2">
            <a:extLst>
              <a:ext uri="{FF2B5EF4-FFF2-40B4-BE49-F238E27FC236}">
                <a16:creationId xmlns:a16="http://schemas.microsoft.com/office/drawing/2014/main" id="{0FA4D1FF-CB4F-4806-B286-CC98FE7E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6"/>
          <a:stretch>
            <a:fillRect/>
          </a:stretch>
        </p:blipFill>
        <p:spPr bwMode="auto">
          <a:xfrm rot="-21600000">
            <a:off x="6125212" y="74191"/>
            <a:ext cx="6897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563F06E-00BD-43B9-9657-FB3FC1D9F465}"/>
              </a:ext>
            </a:extLst>
          </p:cNvPr>
          <p:cNvSpPr txBox="1"/>
          <p:nvPr/>
        </p:nvSpPr>
        <p:spPr>
          <a:xfrm>
            <a:off x="0" y="7092280"/>
            <a:ext cx="685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>
                <a:solidFill>
                  <a:srgbClr val="0070C0"/>
                </a:solidFill>
              </a:rPr>
              <a:t> Za podpory: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04061E9-E97A-45BB-A78B-6AAD6E3322A5}"/>
              </a:ext>
            </a:extLst>
          </p:cNvPr>
          <p:cNvSpPr/>
          <p:nvPr/>
        </p:nvSpPr>
        <p:spPr>
          <a:xfrm>
            <a:off x="-315416" y="579760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DS Ucho Uhříněves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dirty="0"/>
              <a:t>31. srpna od 19.00 hodin                    vstupné 150,- Kč </a:t>
            </a:r>
          </a:p>
        </p:txBody>
      </p:sp>
      <p:pic>
        <p:nvPicPr>
          <p:cNvPr id="14" name="Obrázek 13" descr="louňov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3553" y="7641922"/>
            <a:ext cx="720080" cy="858558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852936" y="7430834"/>
            <a:ext cx="3960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OBEC LOUŇOVICE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80728" y="8532440"/>
            <a:ext cx="171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www.</a:t>
            </a:r>
            <a:r>
              <a:rPr lang="cs-CZ" b="1" dirty="0" err="1"/>
              <a:t>dipona.eu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899877" y="8388424"/>
            <a:ext cx="233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předprodej </a:t>
            </a:r>
          </a:p>
          <a:p>
            <a:r>
              <a:rPr lang="cs-CZ" b="1" dirty="0"/>
              <a:t>vstupenky@</a:t>
            </a:r>
            <a:r>
              <a:rPr lang="cs-CZ" b="1" dirty="0" err="1"/>
              <a:t>dipona.eu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706E00D-E37A-4DFB-9B42-20AF0E33CE01}"/>
              </a:ext>
            </a:extLst>
          </p:cNvPr>
          <p:cNvSpPr txBox="1"/>
          <p:nvPr/>
        </p:nvSpPr>
        <p:spPr>
          <a:xfrm>
            <a:off x="-57237" y="5132252"/>
            <a:ext cx="68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Smrt v brokátové lenošce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2EE0BD-171D-2970-94FC-0A4E139AC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959" y="1713166"/>
            <a:ext cx="4394106" cy="34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07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57</Words>
  <Application>Microsoft Office PowerPoint</Application>
  <PresentationFormat>Předvádění na obrazovce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sady Office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Pšenička</dc:creator>
  <cp:lastModifiedBy>Eva</cp:lastModifiedBy>
  <cp:revision>62</cp:revision>
  <cp:lastPrinted>2024-03-27T12:20:46Z</cp:lastPrinted>
  <dcterms:created xsi:type="dcterms:W3CDTF">2018-06-20T19:13:03Z</dcterms:created>
  <dcterms:modified xsi:type="dcterms:W3CDTF">2024-08-19T06:40:48Z</dcterms:modified>
</cp:coreProperties>
</file>