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641" autoAdjust="0"/>
  </p:normalViewPr>
  <p:slideViewPr>
    <p:cSldViewPr snapToGrid="0">
      <p:cViewPr varScale="1">
        <p:scale>
          <a:sx n="83" d="100"/>
          <a:sy n="83" d="100"/>
        </p:scale>
        <p:origin x="33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8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9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9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EB9385-6382-4EB0-8C18-274B341735D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87218-589F-4B46-9608-00DCFF6F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B556-5AE8-71FC-41CB-FEBBDCEEC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69" y="192613"/>
            <a:ext cx="5058144" cy="893237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škola Oleška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E99C8-0DBC-3B16-173A-5A95FEE9A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71" y="1574634"/>
            <a:ext cx="2086221" cy="259417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Otevřeno od </a:t>
            </a:r>
            <a:br>
              <a:rPr lang="cs-CZ" dirty="0"/>
            </a:b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1.září 2025</a:t>
            </a:r>
            <a:endParaRPr lang="cs-CZ" dirty="0"/>
          </a:p>
          <a:p>
            <a:r>
              <a:rPr lang="cs-CZ" dirty="0"/>
              <a:t>Pro více informací volejte:</a:t>
            </a:r>
            <a:br>
              <a:rPr lang="cs-CZ" dirty="0"/>
            </a:br>
            <a:r>
              <a:rPr lang="cs-CZ" dirty="0"/>
              <a:t>725 909 703</a:t>
            </a:r>
          </a:p>
          <a:p>
            <a:r>
              <a:rPr lang="cs-CZ" dirty="0"/>
              <a:t>Zápis  dětí do 1.třídy  ZŠ proběhne:</a:t>
            </a:r>
          </a:p>
          <a:p>
            <a:r>
              <a:rPr lang="cs-CZ" dirty="0"/>
              <a:t>10.dubna 2025</a:t>
            </a:r>
          </a:p>
          <a:p>
            <a:r>
              <a:rPr lang="cs-CZ" dirty="0"/>
              <a:t>od 13,30 do 17 hodin</a:t>
            </a:r>
          </a:p>
          <a:p>
            <a:r>
              <a:rPr lang="cs-CZ" dirty="0"/>
              <a:t>v  zasedací místnosti OÚ v Olešce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2B911-D758-1583-7E60-41D83CF2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10" y="192613"/>
            <a:ext cx="1265159" cy="1382021"/>
          </a:xfrm>
          <a:prstGeom prst="rect">
            <a:avLst/>
          </a:prstGeom>
        </p:spPr>
      </p:pic>
      <p:pic>
        <p:nvPicPr>
          <p:cNvPr id="7" name="Picture 6" descr="A white car parked in front of a building&#10;&#10;Description automatically generated">
            <a:extLst>
              <a:ext uri="{FF2B5EF4-FFF2-40B4-BE49-F238E27FC236}">
                <a16:creationId xmlns:a16="http://schemas.microsoft.com/office/drawing/2014/main" id="{772FAB4D-C784-074D-4710-376BD33F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3" y="1449907"/>
            <a:ext cx="4441236" cy="2594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8D104D-F931-D82F-2D16-0EFAD712E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71" y="4293532"/>
            <a:ext cx="4441236" cy="2964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0745A48-39C1-3ABC-9DE3-0CD7227F661A}"/>
              </a:ext>
            </a:extLst>
          </p:cNvPr>
          <p:cNvSpPr txBox="1">
            <a:spLocks/>
          </p:cNvSpPr>
          <p:nvPr/>
        </p:nvSpPr>
        <p:spPr>
          <a:xfrm>
            <a:off x="4492992" y="4293532"/>
            <a:ext cx="2086221" cy="2964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Více informací:</a:t>
            </a:r>
            <a:br>
              <a:rPr lang="cs-CZ" sz="1600" dirty="0"/>
            </a:br>
            <a:r>
              <a:rPr lang="cs-CZ" sz="1600" dirty="0"/>
              <a:t>www.oleska.cz/skola</a:t>
            </a:r>
          </a:p>
          <a:p>
            <a:r>
              <a:rPr lang="cs-CZ" sz="1600" dirty="0"/>
              <a:t>V nové škole Vám můžeme nabídnout:</a:t>
            </a:r>
          </a:p>
          <a:p>
            <a:r>
              <a:rPr lang="cs-CZ" sz="1600" dirty="0"/>
              <a:t>Rodinné prostředí</a:t>
            </a:r>
          </a:p>
          <a:p>
            <a:r>
              <a:rPr lang="cs-CZ" sz="1600" dirty="0"/>
              <a:t>Vstřícný kolektiv</a:t>
            </a:r>
          </a:p>
          <a:p>
            <a:r>
              <a:rPr lang="cs-CZ" sz="1600" dirty="0"/>
              <a:t>Individuální přístup</a:t>
            </a:r>
          </a:p>
          <a:p>
            <a:r>
              <a:rPr lang="cs-CZ" sz="1600" dirty="0"/>
              <a:t>Nové a moderní vybavení</a:t>
            </a:r>
          </a:p>
          <a:p>
            <a:r>
              <a:rPr lang="cs-CZ" sz="1600" dirty="0"/>
              <a:t>Menší kolektiv ve třídě</a:t>
            </a:r>
          </a:p>
          <a:p>
            <a:r>
              <a:rPr lang="cs-CZ" sz="1600" dirty="0"/>
              <a:t>Ranní i odpolední školní družina</a:t>
            </a:r>
          </a:p>
          <a:p>
            <a:r>
              <a:rPr lang="cs-CZ" sz="1600" dirty="0"/>
              <a:t>Přípravná třída pro děti s uděleným odkladem školní docházky </a:t>
            </a:r>
          </a:p>
          <a:p>
            <a:endParaRPr lang="cs-CZ" sz="16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E740A-6ED8-41F7-EFF1-8AE9C0C203F7}"/>
              </a:ext>
            </a:extLst>
          </p:cNvPr>
          <p:cNvSpPr txBox="1"/>
          <p:nvPr/>
        </p:nvSpPr>
        <p:spPr>
          <a:xfrm>
            <a:off x="481913" y="7507505"/>
            <a:ext cx="5894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Škola bude otevřena v místě bývalé základní školy. Budova prošla rozsáhlou rekonstrukcí, která odpovídá požadavkům moderního školství. V toto smyslu je koncipováno i vybavení pro výuku.</a:t>
            </a:r>
          </a:p>
          <a:p>
            <a:r>
              <a:rPr lang="cs-CZ" dirty="0"/>
              <a:t>Velikou předností je zrealizovaná zahrada, která může být využita nejen k výuce, ale i k odpočinku.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4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138</Words>
  <Application>Microsoft Office PowerPoint</Application>
  <PresentationFormat>A4 (210 × 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Základní škola Oleška</vt:lpstr>
    </vt:vector>
  </TitlesOfParts>
  <Company>Deloitte 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Vedral, Jan</dc:creator>
  <cp:lastModifiedBy>Eva</cp:lastModifiedBy>
  <cp:revision>4</cp:revision>
  <dcterms:created xsi:type="dcterms:W3CDTF">2025-01-07T14:16:57Z</dcterms:created>
  <dcterms:modified xsi:type="dcterms:W3CDTF">2025-02-05T16:59:15Z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89256c7-9946-44df-b379-51beb93fd2d9_Enabled">
    <vt:lpwstr>true</vt:lpwstr>
  </property>
  <property fmtid="{D5CDD505-2E9C-101B-9397-08002B2CF9AE}" pid="3" name="MSIP_Label_589256c7-9946-44df-b379-51beb93fd2d9_SetDate">
    <vt:lpwstr>2025-01-07T15:03:03Z</vt:lpwstr>
  </property>
  <property fmtid="{D5CDD505-2E9C-101B-9397-08002B2CF9AE}" pid="4" name="MSIP_Label_589256c7-9946-44df-b379-51beb93fd2d9_Method">
    <vt:lpwstr>Privileged</vt:lpwstr>
  </property>
  <property fmtid="{D5CDD505-2E9C-101B-9397-08002B2CF9AE}" pid="5" name="MSIP_Label_589256c7-9946-44df-b379-51beb93fd2d9_Name">
    <vt:lpwstr>589256c7-9946-44df-b379-51beb93fd2d9</vt:lpwstr>
  </property>
  <property fmtid="{D5CDD505-2E9C-101B-9397-08002B2CF9AE}" pid="6" name="MSIP_Label_589256c7-9946-44df-b379-51beb93fd2d9_SiteId">
    <vt:lpwstr>36da45f1-dd2c-4d1f-af13-5abe46b99921</vt:lpwstr>
  </property>
  <property fmtid="{D5CDD505-2E9C-101B-9397-08002B2CF9AE}" pid="7" name="MSIP_Label_589256c7-9946-44df-b379-51beb93fd2d9_ActionId">
    <vt:lpwstr>f79a6f36-b57f-4529-bbb3-424b13900ee5</vt:lpwstr>
  </property>
  <property fmtid="{D5CDD505-2E9C-101B-9397-08002B2CF9AE}" pid="8" name="MSIP_Label_589256c7-9946-44df-b379-51beb93fd2d9_ContentBits">
    <vt:lpwstr>0</vt:lpwstr>
  </property>
</Properties>
</file>